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376" r:id="rId2"/>
    <p:sldId id="412" r:id="rId3"/>
    <p:sldId id="413" r:id="rId4"/>
    <p:sldId id="414" r:id="rId5"/>
    <p:sldId id="415" r:id="rId6"/>
    <p:sldId id="416" r:id="rId7"/>
    <p:sldId id="417" r:id="rId8"/>
    <p:sldId id="418" r:id="rId9"/>
    <p:sldId id="377" r:id="rId10"/>
    <p:sldId id="378" r:id="rId11"/>
    <p:sldId id="379" r:id="rId12"/>
    <p:sldId id="380" r:id="rId13"/>
    <p:sldId id="381" r:id="rId14"/>
    <p:sldId id="382" r:id="rId15"/>
    <p:sldId id="383" r:id="rId16"/>
    <p:sldId id="384" r:id="rId17"/>
    <p:sldId id="385" r:id="rId18"/>
    <p:sldId id="386" r:id="rId19"/>
    <p:sldId id="387" r:id="rId20"/>
    <p:sldId id="388" r:id="rId21"/>
    <p:sldId id="389" r:id="rId22"/>
    <p:sldId id="390" r:id="rId23"/>
    <p:sldId id="391" r:id="rId24"/>
    <p:sldId id="392" r:id="rId25"/>
    <p:sldId id="393" r:id="rId26"/>
    <p:sldId id="394" r:id="rId27"/>
    <p:sldId id="395" r:id="rId28"/>
    <p:sldId id="396" r:id="rId29"/>
    <p:sldId id="397" r:id="rId30"/>
    <p:sldId id="398" r:id="rId31"/>
    <p:sldId id="399" r:id="rId32"/>
    <p:sldId id="400" r:id="rId33"/>
    <p:sldId id="401" r:id="rId34"/>
    <p:sldId id="402" r:id="rId35"/>
    <p:sldId id="403" r:id="rId36"/>
    <p:sldId id="404" r:id="rId37"/>
    <p:sldId id="405" r:id="rId38"/>
    <p:sldId id="406" r:id="rId39"/>
    <p:sldId id="407" r:id="rId40"/>
    <p:sldId id="408" r:id="rId41"/>
    <p:sldId id="409" r:id="rId42"/>
    <p:sldId id="410" r:id="rId43"/>
    <p:sldId id="411" r:id="rId44"/>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62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8/1/2015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a:t>LIFE OF CHRIST </a:t>
            </a:r>
            <a:br>
              <a:rPr lang="en-US"/>
            </a:br>
            <a:r>
              <a:rPr lang="en-US"/>
              <a:t>PART 78</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lvl="0"/>
            <a:r>
              <a:rPr lang="en-US" dirty="0" smtClean="0"/>
              <a:t>2. The </a:t>
            </a:r>
            <a:r>
              <a:rPr lang="en-US" dirty="0"/>
              <a:t>people needed to see what kind of men these were so they could know that what they were doing was sinful. </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1 Timothy 5:19 Do not receive an accusation against an elder except from two or three witnesses.  </a:t>
            </a:r>
            <a:r>
              <a:rPr lang="en-US" baseline="30000"/>
              <a:t>20</a:t>
            </a:r>
            <a:r>
              <a:rPr lang="en-US"/>
              <a:t> Those who are sinning rebuke in the presence of all, that the rest also may fear.</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Galatians 2:11 Now when Peter had come to Antioch, I withstood him to his face, because he was to be blamed;  </a:t>
            </a:r>
            <a:r>
              <a:rPr lang="en-US" baseline="30000" dirty="0"/>
              <a:t>12</a:t>
            </a:r>
            <a:r>
              <a:rPr lang="en-US" dirty="0"/>
              <a:t> for before certain men came from James, he would eat with the Gentiles; but when they came, he withdrew and separated himself, fearing those who were of the circumcision.  </a:t>
            </a:r>
            <a:r>
              <a:rPr lang="en-US" baseline="30000" dirty="0"/>
              <a:t>13</a:t>
            </a:r>
            <a:r>
              <a:rPr lang="en-US" dirty="0"/>
              <a:t> And the rest of the Jews also played the hypocrite with him, so that even Barnabas was carried away with their hypocrisy.  </a:t>
            </a:r>
            <a:r>
              <a:rPr lang="en-US" baseline="30000" dirty="0"/>
              <a:t>14</a:t>
            </a:r>
            <a:r>
              <a:rPr lang="en-US" dirty="0"/>
              <a:t> But when I saw that they were not straightforward about the truth of the gospel, I said to Peter before </a:t>
            </a:r>
            <a:r>
              <a:rPr lang="en-US" i="1" dirty="0"/>
              <a:t>them </a:t>
            </a:r>
            <a:r>
              <a:rPr lang="en-US" dirty="0"/>
              <a:t>all, "If you, being a Jew, live in the manner of Gentiles and not as the Jews, why do you compel Gentiles to live as Jews?  </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15</a:t>
            </a:r>
            <a:r>
              <a:rPr lang="en-US" dirty="0"/>
              <a:t> "We </a:t>
            </a:r>
            <a:r>
              <a:rPr lang="en-US" i="1" dirty="0"/>
              <a:t>who are </a:t>
            </a:r>
            <a:r>
              <a:rPr lang="en-US" dirty="0"/>
              <a:t>Jews by nature, and not sinners of the Gentiles,  </a:t>
            </a:r>
            <a:r>
              <a:rPr lang="en-US" baseline="30000" dirty="0"/>
              <a:t>16</a:t>
            </a:r>
            <a:r>
              <a:rPr lang="en-US" dirty="0"/>
              <a:t> "knowing that a man is not justified by the works of the law but by faith in Jesus Christ, even we have believed in Christ Jesus, that we might be justified by faith in Christ and not by the works of the law; for by the works of the law no flesh shall be justified.  </a:t>
            </a:r>
            <a:r>
              <a:rPr lang="en-US" baseline="30000" dirty="0"/>
              <a:t>17</a:t>
            </a:r>
            <a:r>
              <a:rPr lang="en-US" dirty="0"/>
              <a:t> "But if, while we seek to be justified by Christ, we ourselves also are found sinners, </a:t>
            </a:r>
            <a:r>
              <a:rPr lang="en-US" i="1" dirty="0"/>
              <a:t>is </a:t>
            </a:r>
            <a:r>
              <a:rPr lang="en-US" dirty="0"/>
              <a:t>Christ therefore a minister of sin? Certainly not!  </a:t>
            </a:r>
            <a:r>
              <a:rPr lang="en-US" baseline="30000" dirty="0"/>
              <a:t>18</a:t>
            </a:r>
            <a:r>
              <a:rPr lang="en-US" dirty="0"/>
              <a:t> "For if I build again those things which I destroyed, I make myself a transgressor.  </a:t>
            </a:r>
            <a:r>
              <a:rPr lang="en-US" baseline="30000" dirty="0"/>
              <a:t>19</a:t>
            </a:r>
            <a:r>
              <a:rPr lang="en-US" dirty="0"/>
              <a:t> "For I through the law died to the law that I might live to God.  </a:t>
            </a:r>
            <a:endParaRPr lang="en-US" dirty="0"/>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20</a:t>
            </a:r>
            <a:r>
              <a:rPr lang="en-US"/>
              <a:t> "I have been crucified with Christ; it is no longer I who live, but Christ lives in me; and the </a:t>
            </a:r>
            <a:r>
              <a:rPr lang="en-US" i="1"/>
              <a:t>life </a:t>
            </a:r>
            <a:r>
              <a:rPr lang="en-US"/>
              <a:t>which I now live in the flesh I live by faith in the Son of God, who loved me and gave Himself for me.  </a:t>
            </a:r>
            <a:r>
              <a:rPr lang="en-US" baseline="30000"/>
              <a:t>21</a:t>
            </a:r>
            <a:r>
              <a:rPr lang="en-US"/>
              <a:t> "I do not set aside the grace of God; for if righteousness </a:t>
            </a:r>
            <a:r>
              <a:rPr lang="en-US" i="1"/>
              <a:t>comes </a:t>
            </a:r>
            <a:r>
              <a:rPr lang="en-US"/>
              <a:t>through the law, then Christ died in vain."</a:t>
            </a:r>
            <a:endParaRPr lang="en-US" dirty="0"/>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3. The </a:t>
            </a:r>
            <a:r>
              <a:rPr lang="en-US" dirty="0"/>
              <a:t>Scribes and Pharisees needed to repent</a:t>
            </a:r>
            <a:r>
              <a:rPr lang="en-US" dirty="0" smtClean="0"/>
              <a:t>.</a:t>
            </a:r>
          </a:p>
          <a:p>
            <a:pPr marL="514350" indent="-514350">
              <a:buAutoNum type="arabicPeriod"/>
            </a:pPr>
            <a:endParaRPr lang="en-US" dirty="0"/>
          </a:p>
          <a:p>
            <a:r>
              <a:rPr lang="en-US" dirty="0"/>
              <a:t>Proverbs 9:8 …  Rebuke a wise </a:t>
            </a:r>
            <a:r>
              <a:rPr lang="en-US" i="1" dirty="0"/>
              <a:t>man, </a:t>
            </a:r>
            <a:r>
              <a:rPr lang="en-US" dirty="0"/>
              <a:t>and he will love you.  </a:t>
            </a:r>
            <a:r>
              <a:rPr lang="en-US" baseline="30000" dirty="0"/>
              <a:t>9</a:t>
            </a:r>
            <a:r>
              <a:rPr lang="en-US" dirty="0"/>
              <a:t> Give </a:t>
            </a:r>
            <a:r>
              <a:rPr lang="en-US" i="1" dirty="0"/>
              <a:t>instruction </a:t>
            </a:r>
            <a:r>
              <a:rPr lang="en-US" dirty="0"/>
              <a:t>to a wise </a:t>
            </a:r>
            <a:r>
              <a:rPr lang="en-US" i="1" dirty="0"/>
              <a:t>man, </a:t>
            </a:r>
            <a:r>
              <a:rPr lang="en-US" dirty="0"/>
              <a:t>and he will be still wiser; Teach a just </a:t>
            </a:r>
            <a:r>
              <a:rPr lang="en-US" i="1" dirty="0"/>
              <a:t>man, </a:t>
            </a:r>
            <a:r>
              <a:rPr lang="en-US" dirty="0"/>
              <a:t>and he will increase in learning.</a:t>
            </a:r>
          </a:p>
          <a:p>
            <a:r>
              <a:rPr lang="en-US" dirty="0"/>
              <a:t> </a:t>
            </a:r>
          </a:p>
          <a:p>
            <a:r>
              <a:rPr lang="en-US" dirty="0"/>
              <a:t>Proverbs 28:23 He who rebukes a man will find more favor afterward Than he who flatters with the tongue.</a:t>
            </a:r>
          </a:p>
          <a:p>
            <a:r>
              <a:rPr lang="en-US" dirty="0"/>
              <a:t> </a:t>
            </a:r>
          </a:p>
          <a:p>
            <a:r>
              <a:rPr lang="en-US" dirty="0" smtClean="0"/>
              <a:t> </a:t>
            </a:r>
            <a:endParaRPr lang="en-US" dirty="0"/>
          </a:p>
          <a:p>
            <a:pPr lvl="0"/>
            <a:endParaRPr lang="en-US" b="0" dirty="0"/>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Psalm 141:5 Let the righteous strike me; </a:t>
            </a:r>
            <a:r>
              <a:rPr lang="en-US" i="1"/>
              <a:t>It shall be </a:t>
            </a:r>
            <a:r>
              <a:rPr lang="en-US"/>
              <a:t>a kindness. And let him rebuke me; </a:t>
            </a:r>
            <a:r>
              <a:rPr lang="en-US" i="1"/>
              <a:t>It shall be </a:t>
            </a:r>
            <a:r>
              <a:rPr lang="en-US"/>
              <a:t>as excellent oil; Let my head not refuse it. For still my prayer </a:t>
            </a:r>
            <a:r>
              <a:rPr lang="en-US" i="1"/>
              <a:t>is </a:t>
            </a:r>
            <a:r>
              <a:rPr lang="en-US"/>
              <a:t>against the deeds of the wicked.</a:t>
            </a:r>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23:1 Then Jesus spoke to the multitudes and to His disciples,  </a:t>
            </a:r>
            <a:r>
              <a:rPr lang="en-US" baseline="30000"/>
              <a:t>2</a:t>
            </a:r>
            <a:r>
              <a:rPr lang="en-US"/>
              <a:t> saying: "The scribes and the Pharisees sit in Moses' seat.  </a:t>
            </a:r>
            <a:r>
              <a:rPr lang="en-US" baseline="30000"/>
              <a:t>3</a:t>
            </a:r>
            <a:r>
              <a:rPr lang="en-US"/>
              <a:t> "Therefore whatever they tell you to observe, </a:t>
            </a:r>
            <a:r>
              <a:rPr lang="en-US" i="1"/>
              <a:t>that </a:t>
            </a:r>
            <a:r>
              <a:rPr lang="en-US"/>
              <a:t>observe and do, but do not do according to their works; for they say, and do not do.</a:t>
            </a:r>
          </a:p>
          <a:p>
            <a:r>
              <a:rPr lang="en-US"/>
              <a:t> </a:t>
            </a:r>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The ESV says: For they preach, but do not practice.</a:t>
            </a:r>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23:4  "For they bind heavy burdens, hard to bear, and lay </a:t>
            </a:r>
            <a:r>
              <a:rPr lang="en-US" i="1"/>
              <a:t>them </a:t>
            </a:r>
            <a:r>
              <a:rPr lang="en-US"/>
              <a:t>on men's shoulders; but they </a:t>
            </a:r>
            <a:r>
              <a:rPr lang="en-US" i="1"/>
              <a:t>themselves </a:t>
            </a:r>
            <a:r>
              <a:rPr lang="en-US"/>
              <a:t>will not move them with one of their fingers.</a:t>
            </a:r>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23:1 Then Jesus spoke to the multitudes and to His disciples,  </a:t>
            </a:r>
            <a:r>
              <a:rPr lang="en-US" baseline="30000" dirty="0"/>
              <a:t>2</a:t>
            </a:r>
            <a:r>
              <a:rPr lang="en-US" dirty="0"/>
              <a:t> saying: "The scribes and the Pharisees sit in Moses' seat.  </a:t>
            </a:r>
            <a:r>
              <a:rPr lang="en-US" baseline="30000" dirty="0"/>
              <a:t>3</a:t>
            </a:r>
            <a:r>
              <a:rPr lang="en-US" dirty="0"/>
              <a:t> "Therefore whatever they tell you to observe, </a:t>
            </a:r>
            <a:r>
              <a:rPr lang="en-US" i="1" dirty="0"/>
              <a:t>that </a:t>
            </a:r>
            <a:r>
              <a:rPr lang="en-US" dirty="0"/>
              <a:t>observe and do, but do not do according to their works; for they say, and do not do.  </a:t>
            </a:r>
            <a:r>
              <a:rPr lang="en-US" baseline="30000" dirty="0"/>
              <a:t>4</a:t>
            </a:r>
            <a:r>
              <a:rPr lang="en-US" dirty="0"/>
              <a:t> "For they bind heavy burdens, hard to bear, and lay </a:t>
            </a:r>
            <a:r>
              <a:rPr lang="en-US" i="1" dirty="0"/>
              <a:t>them </a:t>
            </a:r>
            <a:r>
              <a:rPr lang="en-US" dirty="0"/>
              <a:t>on men's shoulders; but they </a:t>
            </a:r>
            <a:r>
              <a:rPr lang="en-US" i="1" dirty="0"/>
              <a:t>themselves </a:t>
            </a:r>
            <a:r>
              <a:rPr lang="en-US" dirty="0"/>
              <a:t>will not move them with one of their fingers.  </a:t>
            </a:r>
            <a:r>
              <a:rPr lang="en-US" baseline="30000" dirty="0"/>
              <a:t>5</a:t>
            </a:r>
            <a:r>
              <a:rPr lang="en-US" dirty="0"/>
              <a:t> "But all their works they do to be seen by men. They make their phylacteries broad and enlarge the borders of their garments.  </a:t>
            </a:r>
            <a:r>
              <a:rPr lang="en-US" baseline="30000" dirty="0"/>
              <a:t>6</a:t>
            </a:r>
            <a:r>
              <a:rPr lang="en-US" dirty="0"/>
              <a:t> "They love the best places at feasts, the best seats in the synagogues,  </a:t>
            </a:r>
            <a:r>
              <a:rPr lang="en-US" baseline="30000" dirty="0"/>
              <a:t>7</a:t>
            </a:r>
            <a:r>
              <a:rPr lang="en-US" dirty="0"/>
              <a:t> "greetings in the marketplaces, and to be called by men, 'Rabbi, Rabbi</a:t>
            </a:r>
            <a:r>
              <a:rPr lang="en-US" dirty="0" smtClean="0"/>
              <a:t>.'</a:t>
            </a:r>
            <a:endParaRPr lang="en-US" dirty="0"/>
          </a:p>
        </p:txBody>
      </p:sp>
    </p:spTree>
    <p:extLst>
      <p:ext uri="{BB962C8B-B14F-4D97-AF65-F5344CB8AC3E}">
        <p14:creationId xmlns:p14="http://schemas.microsoft.com/office/powerpoint/2010/main" val="15248293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Acts 15:10 "Now therefore, why do you test God by putting a yoke on the neck of the disciples which neither our fathers nor we were able to bear? </a:t>
            </a:r>
          </a:p>
        </p:txBody>
      </p:sp>
    </p:spTree>
    <p:extLst>
      <p:ext uri="{BB962C8B-B14F-4D97-AF65-F5344CB8AC3E}">
        <p14:creationId xmlns:p14="http://schemas.microsoft.com/office/powerpoint/2010/main" val="1212324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23:5 "But all their works they do to be seen by men. They make their phylacteries broad and enlarge the borders of their garments. </a:t>
            </a:r>
            <a:r>
              <a:rPr lang="en-US" baseline="30000"/>
              <a:t>6</a:t>
            </a:r>
            <a:r>
              <a:rPr lang="en-US"/>
              <a:t> "They love the best places at feasts, the best seats in the synagogues,  </a:t>
            </a:r>
            <a:r>
              <a:rPr lang="en-US" baseline="30000"/>
              <a:t>7</a:t>
            </a:r>
            <a:r>
              <a:rPr lang="en-US"/>
              <a:t> "greetings in the marketplaces, and to be called by men, 'Rabbi, Rabbi.' </a:t>
            </a:r>
            <a:br>
              <a:rPr lang="en-US"/>
            </a:br>
            <a:endParaRPr lang="en-US" dirty="0"/>
          </a:p>
        </p:txBody>
      </p:sp>
    </p:spTree>
    <p:extLst>
      <p:ext uri="{BB962C8B-B14F-4D97-AF65-F5344CB8AC3E}">
        <p14:creationId xmlns:p14="http://schemas.microsoft.com/office/powerpoint/2010/main" val="39819664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Phylacteries were small leather boxes containing Scripture, which the Jews wore on their foreheads and left arms. Michael J. Wilkins described two intact phylactery cases, as well as fragments of others, that were discovered at Qumran in Cave 1. One type was about an inch long, with four small compartments for housing four tiny scrolls. On these would have been written Exodus 13:9, 16; Deuteronomy 6:8, 11:18 respectively. This type of phylactery was worn on the forehead. The other type was about 1/3 inch and had only one compartment. One tiny scroll would have contained all four verses in minute script. This phylactery was worn on the left arm (Truth for today commentary on Matthew p.277). </a:t>
            </a:r>
          </a:p>
        </p:txBody>
      </p:sp>
    </p:spTree>
    <p:extLst>
      <p:ext uri="{BB962C8B-B14F-4D97-AF65-F5344CB8AC3E}">
        <p14:creationId xmlns:p14="http://schemas.microsoft.com/office/powerpoint/2010/main" val="4183346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pic>
        <p:nvPicPr>
          <p:cNvPr id="1026" name="Picture 2" descr="https://toldotyisrael.files.wordpress.com/2011/11/qumran_phylacter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1"/>
            <a:ext cx="4953000" cy="599313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1.bp.blogspot.com/-2R3v2UFK9ck/TxiA8U5ONuI/AAAAAAAAABQ/J8v8xG6EXCU/s1600/Phylacteri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991426" cy="5993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499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pic>
        <p:nvPicPr>
          <p:cNvPr id="2050" name="Picture 2" descr="http://rubyforwomen.com/wp-content/uploads/2015/01/touch-the-hem-of-his-garment_thum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22" y="-1"/>
            <a:ext cx="9182822" cy="60418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11749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Mark 12:38 Then He said to them in His teaching, "Beware of the scribes, who desire to go around in long robes, </a:t>
            </a:r>
            <a:r>
              <a:rPr lang="en-US" i="1"/>
              <a:t>love </a:t>
            </a:r>
            <a:r>
              <a:rPr lang="en-US"/>
              <a:t>greetings in the marketplaces,  </a:t>
            </a:r>
            <a:r>
              <a:rPr lang="en-US" baseline="30000"/>
              <a:t>39</a:t>
            </a:r>
            <a:r>
              <a:rPr lang="en-US"/>
              <a:t> "the best seats in the synagogues, and the best places at feasts,  </a:t>
            </a:r>
            <a:r>
              <a:rPr lang="en-US" baseline="30000"/>
              <a:t>40</a:t>
            </a:r>
            <a:r>
              <a:rPr lang="en-US"/>
              <a:t> "who devour widows' houses, and for a pretense make long prayers. These will receive greater condemnation."</a:t>
            </a:r>
          </a:p>
        </p:txBody>
      </p:sp>
    </p:spTree>
    <p:extLst>
      <p:ext uri="{BB962C8B-B14F-4D97-AF65-F5344CB8AC3E}">
        <p14:creationId xmlns:p14="http://schemas.microsoft.com/office/powerpoint/2010/main" val="35333362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23:8 "But you, do not be called 'Rabbi'; for One is your Teacher, the Christ, and you are all brethren.  </a:t>
            </a:r>
            <a:r>
              <a:rPr lang="en-US" baseline="30000"/>
              <a:t>9</a:t>
            </a:r>
            <a:r>
              <a:rPr lang="en-US"/>
              <a:t> "Do not call anyone on earth your father; for One is your Father, He who is in heaven.  </a:t>
            </a:r>
            <a:r>
              <a:rPr lang="en-US" baseline="30000"/>
              <a:t>10</a:t>
            </a:r>
            <a:r>
              <a:rPr lang="en-US"/>
              <a:t> "And do not be called teachers; for One is your Teacher, the Christ.  </a:t>
            </a:r>
            <a:r>
              <a:rPr lang="en-US" baseline="30000"/>
              <a:t>11</a:t>
            </a:r>
            <a:r>
              <a:rPr lang="en-US"/>
              <a:t> "But he who is greatest among you shall be your servant.  </a:t>
            </a:r>
            <a:r>
              <a:rPr lang="en-US" baseline="30000"/>
              <a:t>12</a:t>
            </a:r>
            <a:r>
              <a:rPr lang="en-US"/>
              <a:t> "And whoever exalts himself will be humbled, and he who humbles himself will be exalted.</a:t>
            </a:r>
          </a:p>
        </p:txBody>
      </p:sp>
    </p:spTree>
    <p:extLst>
      <p:ext uri="{BB962C8B-B14F-4D97-AF65-F5344CB8AC3E}">
        <p14:creationId xmlns:p14="http://schemas.microsoft.com/office/powerpoint/2010/main" val="1663097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When Jesus said not to call people “father,” or “leader,” it was not a condemnation of those terms in every case. The New Testament refers to those who do the work of a “teacher” (Eph. 13:17, 24), and there is nothing wrong with calling your male parent your “father” (Eph. 6:2). Paul refereed to himself as the spiritual “father” of those whom he taught (1 Cor. 4:15 – but they still did not bestow on him the title of “Father Paul.” Rather, Christ was condemning the use of religious titles: using special designations to elevate a “select few” above the rest. Jesus emphasized, “You are all brothers.” The great apostle was just “brother Paul” (Rom. 16:1). This kind of family terminology should e sufficient for any Christian. (The Life of Christ 2, p. 311)</a:t>
            </a:r>
          </a:p>
        </p:txBody>
      </p:sp>
    </p:spTree>
    <p:extLst>
      <p:ext uri="{BB962C8B-B14F-4D97-AF65-F5344CB8AC3E}">
        <p14:creationId xmlns:p14="http://schemas.microsoft.com/office/powerpoint/2010/main" val="5150211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20:26 …  whoever desires to become great among you, let him be your servant.  </a:t>
            </a:r>
            <a:r>
              <a:rPr lang="en-US" baseline="30000"/>
              <a:t>27</a:t>
            </a:r>
            <a:r>
              <a:rPr lang="en-US"/>
              <a:t> "And whoever desires to be first among you, let him be your slave --  </a:t>
            </a:r>
            <a:r>
              <a:rPr lang="en-US" baseline="30000"/>
              <a:t>28</a:t>
            </a:r>
            <a:r>
              <a:rPr lang="en-US"/>
              <a:t> "just as the Son of Man did not come to be served, but to serve, and to give His life a ransom for many."</a:t>
            </a:r>
          </a:p>
          <a:p>
            <a:r>
              <a:rPr lang="en-US"/>
              <a:t> </a:t>
            </a:r>
          </a:p>
        </p:txBody>
      </p:sp>
    </p:spTree>
    <p:extLst>
      <p:ext uri="{BB962C8B-B14F-4D97-AF65-F5344CB8AC3E}">
        <p14:creationId xmlns:p14="http://schemas.microsoft.com/office/powerpoint/2010/main" val="28628655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979922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 </a:t>
            </a:r>
            <a:r>
              <a:rPr lang="en-US" baseline="30000" dirty="0"/>
              <a:t>8</a:t>
            </a:r>
            <a:r>
              <a:rPr lang="en-US" dirty="0"/>
              <a:t> "But you, do not be called 'Rabbi'; for One is your Teacher, the Christ, and you are all brethren.  </a:t>
            </a:r>
            <a:r>
              <a:rPr lang="en-US" baseline="30000" dirty="0"/>
              <a:t>9</a:t>
            </a:r>
            <a:r>
              <a:rPr lang="en-US" dirty="0"/>
              <a:t> "Do not call anyone on earth your father; for One is your Father, He who is in heaven.  </a:t>
            </a:r>
            <a:r>
              <a:rPr lang="en-US" baseline="30000" dirty="0"/>
              <a:t>10</a:t>
            </a:r>
            <a:r>
              <a:rPr lang="en-US" dirty="0"/>
              <a:t> "And do not be called teachers; for One is your Teacher, the Christ.  </a:t>
            </a:r>
            <a:r>
              <a:rPr lang="en-US" baseline="30000" dirty="0"/>
              <a:t>11</a:t>
            </a:r>
            <a:r>
              <a:rPr lang="en-US" dirty="0"/>
              <a:t> "But he who is greatest among you shall be your servant.  </a:t>
            </a:r>
            <a:r>
              <a:rPr lang="en-US" baseline="30000" dirty="0"/>
              <a:t>12</a:t>
            </a:r>
            <a:r>
              <a:rPr lang="en-US" dirty="0"/>
              <a:t> "And whoever exalts himself will be humbled, and he who humbles himself will be exalted.  </a:t>
            </a:r>
            <a:r>
              <a:rPr lang="en-US" baseline="30000" dirty="0"/>
              <a:t>13</a:t>
            </a:r>
            <a:r>
              <a:rPr lang="en-US" dirty="0"/>
              <a:t> "But woe to you, scribes and Pharisees, hypocrites! For you shut up the kingdom of heaven against men; for you neither go in </a:t>
            </a:r>
            <a:r>
              <a:rPr lang="en-US" i="1" dirty="0"/>
              <a:t>yourselves, </a:t>
            </a:r>
            <a:r>
              <a:rPr lang="en-US" dirty="0"/>
              <a:t>nor do you allow those who are entering to go in.  </a:t>
            </a:r>
            <a:endParaRPr lang="en-US" dirty="0"/>
          </a:p>
        </p:txBody>
      </p:sp>
    </p:spTree>
    <p:extLst>
      <p:ext uri="{BB962C8B-B14F-4D97-AF65-F5344CB8AC3E}">
        <p14:creationId xmlns:p14="http://schemas.microsoft.com/office/powerpoint/2010/main" val="27134940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7264532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9673116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6033657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2245393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4941645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2955788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5531348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5928491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1813130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2927970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14</a:t>
            </a:r>
            <a:r>
              <a:rPr lang="en-US" dirty="0"/>
              <a:t> "Woe to you, scribes and Pharisees, hypocrites! For you devour widows' houses, and for a pretense make long prayers. Therefore you will receive greater condemnation.  </a:t>
            </a:r>
            <a:r>
              <a:rPr lang="en-US" baseline="30000" dirty="0"/>
              <a:t>15</a:t>
            </a:r>
            <a:r>
              <a:rPr lang="en-US" dirty="0"/>
              <a:t> "Woe to you, scribes and Pharisees, hypocrites! For you travel land and sea to win one proselyte, and when he is won, you make him twice as much a son of hell as yourselves.  </a:t>
            </a:r>
            <a:r>
              <a:rPr lang="en-US" baseline="30000" dirty="0"/>
              <a:t>16</a:t>
            </a:r>
            <a:r>
              <a:rPr lang="en-US" dirty="0"/>
              <a:t> "Woe to you, blind guides, who say, 'Whoever swears by the temple, it is nothing; but whoever swears by the gold of the temple, he is obliged </a:t>
            </a:r>
            <a:r>
              <a:rPr lang="en-US" i="1" dirty="0"/>
              <a:t>to perform it.'</a:t>
            </a:r>
            <a:r>
              <a:rPr lang="en-US" dirty="0"/>
              <a:t>  </a:t>
            </a:r>
            <a:r>
              <a:rPr lang="en-US" baseline="30000" dirty="0"/>
              <a:t>17</a:t>
            </a:r>
            <a:r>
              <a:rPr lang="en-US" dirty="0"/>
              <a:t> "Fools and blind! For which is greater, the gold or the temple that sanctifies the gold?  </a:t>
            </a:r>
            <a:r>
              <a:rPr lang="en-US" baseline="30000" dirty="0"/>
              <a:t>18</a:t>
            </a:r>
            <a:r>
              <a:rPr lang="en-US" dirty="0"/>
              <a:t> "And, 'Whoever swears by the altar, it is nothing; but whoever swears by the gift that is on it, he is obliged </a:t>
            </a:r>
            <a:r>
              <a:rPr lang="en-US" i="1" dirty="0"/>
              <a:t>to perform it</a:t>
            </a:r>
            <a:r>
              <a:rPr lang="en-US" i="1" dirty="0" smtClean="0"/>
              <a:t>.'</a:t>
            </a:r>
            <a:endParaRPr lang="en-US" dirty="0"/>
          </a:p>
        </p:txBody>
      </p:sp>
    </p:spTree>
    <p:extLst>
      <p:ext uri="{BB962C8B-B14F-4D97-AF65-F5344CB8AC3E}">
        <p14:creationId xmlns:p14="http://schemas.microsoft.com/office/powerpoint/2010/main" val="16047725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373441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2750434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8376515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19</a:t>
            </a:r>
            <a:r>
              <a:rPr lang="en-US" dirty="0"/>
              <a:t> "Fools and blind! For which is greater, the gift or the altar that sanctifies the gift?  </a:t>
            </a:r>
            <a:r>
              <a:rPr lang="en-US" baseline="30000" dirty="0"/>
              <a:t>20</a:t>
            </a:r>
            <a:r>
              <a:rPr lang="en-US" dirty="0"/>
              <a:t> "Therefore he who swears by the altar, swears by it and by all things on it.  </a:t>
            </a:r>
            <a:r>
              <a:rPr lang="en-US" baseline="30000" dirty="0"/>
              <a:t>21</a:t>
            </a:r>
            <a:r>
              <a:rPr lang="en-US" dirty="0"/>
              <a:t> "He who swears by the temple, swears by it and by Him who dwells in it.  </a:t>
            </a:r>
            <a:r>
              <a:rPr lang="en-US" baseline="30000" dirty="0"/>
              <a:t>22</a:t>
            </a:r>
            <a:r>
              <a:rPr lang="en-US" dirty="0"/>
              <a:t> "And he who swears by heaven, swears by the throne of God and by Him who sits on it.  </a:t>
            </a:r>
            <a:r>
              <a:rPr lang="en-US" baseline="30000" dirty="0"/>
              <a:t>23</a:t>
            </a:r>
            <a:r>
              <a:rPr lang="en-US" dirty="0"/>
              <a:t> "Woe to you, scribes and Pharisees, hypocrites! For you pay tithe of mint and anise and </a:t>
            </a:r>
            <a:r>
              <a:rPr lang="en-US" dirty="0" err="1"/>
              <a:t>cummin</a:t>
            </a:r>
            <a:r>
              <a:rPr lang="en-US" dirty="0"/>
              <a:t>, and have neglected the weightier </a:t>
            </a:r>
            <a:r>
              <a:rPr lang="en-US" i="1" dirty="0"/>
              <a:t>matters </a:t>
            </a:r>
            <a:r>
              <a:rPr lang="en-US" dirty="0"/>
              <a:t>of the law: justice and mercy and faith. These you ought to have done, without leaving the others undone.  </a:t>
            </a:r>
            <a:r>
              <a:rPr lang="en-US" baseline="30000" dirty="0"/>
              <a:t>24</a:t>
            </a:r>
            <a:r>
              <a:rPr lang="en-US" dirty="0"/>
              <a:t> "Blind guides, who strain out a gnat and swallow a camel!  </a:t>
            </a:r>
            <a:endParaRPr lang="en-US" dirty="0"/>
          </a:p>
        </p:txBody>
      </p:sp>
    </p:spTree>
    <p:extLst>
      <p:ext uri="{BB962C8B-B14F-4D97-AF65-F5344CB8AC3E}">
        <p14:creationId xmlns:p14="http://schemas.microsoft.com/office/powerpoint/2010/main" val="4166862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25</a:t>
            </a:r>
            <a:r>
              <a:rPr lang="en-US" dirty="0"/>
              <a:t> "Woe to you, scribes and Pharisees, hypocrites! For you cleanse the outside of the cup and dish, but inside they are full of extortion and self-indulgence.  </a:t>
            </a:r>
            <a:r>
              <a:rPr lang="en-US" baseline="30000" dirty="0"/>
              <a:t>26</a:t>
            </a:r>
            <a:r>
              <a:rPr lang="en-US" dirty="0"/>
              <a:t> "Blind Pharisee, first cleanse the inside of the cup and dish, that the outside of them may be clean also.  </a:t>
            </a:r>
            <a:r>
              <a:rPr lang="en-US" baseline="30000" dirty="0"/>
              <a:t>27</a:t>
            </a:r>
            <a:r>
              <a:rPr lang="en-US" dirty="0"/>
              <a:t> "Woe to you, scribes and Pharisees, hypocrites! For you are like whitewashed tombs which indeed appear beautiful outwardly, but inside are full of dead </a:t>
            </a:r>
            <a:r>
              <a:rPr lang="en-US" i="1" dirty="0"/>
              <a:t>men's </a:t>
            </a:r>
            <a:r>
              <a:rPr lang="en-US" dirty="0"/>
              <a:t>bones and all uncleanness.  </a:t>
            </a:r>
            <a:r>
              <a:rPr lang="en-US" baseline="30000" dirty="0"/>
              <a:t>28</a:t>
            </a:r>
            <a:r>
              <a:rPr lang="en-US" dirty="0"/>
              <a:t> "Even so you also outwardly appear righteous to men, but inside you are full of hypocrisy and lawlessness.  </a:t>
            </a:r>
            <a:r>
              <a:rPr lang="en-US" baseline="30000" dirty="0"/>
              <a:t>29</a:t>
            </a:r>
            <a:r>
              <a:rPr lang="en-US" dirty="0"/>
              <a:t> "Woe to you, scribes and Pharisees, hypocrites! Because you build the tombs of the prophets and adorn the monuments of the righteous, </a:t>
            </a:r>
            <a:endParaRPr lang="en-US" dirty="0"/>
          </a:p>
        </p:txBody>
      </p:sp>
    </p:spTree>
    <p:extLst>
      <p:ext uri="{BB962C8B-B14F-4D97-AF65-F5344CB8AC3E}">
        <p14:creationId xmlns:p14="http://schemas.microsoft.com/office/powerpoint/2010/main" val="28610808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 </a:t>
            </a:r>
            <a:r>
              <a:rPr lang="en-US" baseline="30000" dirty="0"/>
              <a:t>30</a:t>
            </a:r>
            <a:r>
              <a:rPr lang="en-US" dirty="0"/>
              <a:t> "and say, 'If we had lived in the days of our fathers, we would not have been partakers with them in the blood of the prophets.'  </a:t>
            </a:r>
            <a:r>
              <a:rPr lang="en-US" baseline="30000" dirty="0"/>
              <a:t>31</a:t>
            </a:r>
            <a:r>
              <a:rPr lang="en-US" dirty="0"/>
              <a:t> "Therefore you are witnesses against yourselves that you are sons of those who murdered the prophets.  </a:t>
            </a:r>
            <a:r>
              <a:rPr lang="en-US" baseline="30000" dirty="0"/>
              <a:t>32</a:t>
            </a:r>
            <a:r>
              <a:rPr lang="en-US" dirty="0"/>
              <a:t> "Fill up, then, the measure of your fathers' </a:t>
            </a:r>
            <a:r>
              <a:rPr lang="en-US" i="1" dirty="0"/>
              <a:t>guilt.</a:t>
            </a:r>
            <a:r>
              <a:rPr lang="en-US" dirty="0"/>
              <a:t>  </a:t>
            </a:r>
            <a:r>
              <a:rPr lang="en-US" baseline="30000" dirty="0"/>
              <a:t>33</a:t>
            </a:r>
            <a:r>
              <a:rPr lang="en-US" dirty="0"/>
              <a:t> "Serpents, brood of vipers! How can you escape the condemnation of hell?  </a:t>
            </a:r>
            <a:r>
              <a:rPr lang="en-US" baseline="30000" dirty="0"/>
              <a:t>34</a:t>
            </a:r>
            <a:r>
              <a:rPr lang="en-US" dirty="0"/>
              <a:t> "Therefore, indeed, I send you prophets, wise men, and scribes: </a:t>
            </a:r>
            <a:r>
              <a:rPr lang="en-US" i="1" dirty="0"/>
              <a:t>some </a:t>
            </a:r>
            <a:r>
              <a:rPr lang="en-US" dirty="0"/>
              <a:t>of them you will kill and crucify, and </a:t>
            </a:r>
            <a:r>
              <a:rPr lang="en-US" i="1" dirty="0"/>
              <a:t>some </a:t>
            </a:r>
            <a:r>
              <a:rPr lang="en-US" dirty="0"/>
              <a:t>of them you will scourge in your synagogues and persecute from city to city,  </a:t>
            </a:r>
            <a:endParaRPr lang="en-US" dirty="0"/>
          </a:p>
        </p:txBody>
      </p:sp>
    </p:spTree>
    <p:extLst>
      <p:ext uri="{BB962C8B-B14F-4D97-AF65-F5344CB8AC3E}">
        <p14:creationId xmlns:p14="http://schemas.microsoft.com/office/powerpoint/2010/main" val="16162051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35</a:t>
            </a:r>
            <a:r>
              <a:rPr lang="en-US" dirty="0"/>
              <a:t> "that on you may come all the righteous blood shed on the earth, from the blood of righteous Abel to the blood of Zechariah, son of </a:t>
            </a:r>
            <a:r>
              <a:rPr lang="en-US" dirty="0" err="1"/>
              <a:t>Berechiah</a:t>
            </a:r>
            <a:r>
              <a:rPr lang="en-US" dirty="0"/>
              <a:t>, whom you murdered between the temple and the altar.  </a:t>
            </a:r>
            <a:r>
              <a:rPr lang="en-US" baseline="30000" dirty="0"/>
              <a:t>36</a:t>
            </a:r>
            <a:r>
              <a:rPr lang="en-US" dirty="0"/>
              <a:t> "Assuredly, I say to you, all these things will come upon this generation.  </a:t>
            </a:r>
            <a:r>
              <a:rPr lang="en-US" baseline="30000" dirty="0"/>
              <a:t>37</a:t>
            </a:r>
            <a:r>
              <a:rPr lang="en-US" dirty="0"/>
              <a:t> " O Jerusalem, Jerusalem, the one who kills the prophets and stones those who are sent to her! How often I wanted to gather your children together, as a hen gathers her chicks under </a:t>
            </a:r>
            <a:r>
              <a:rPr lang="en-US" i="1" dirty="0"/>
              <a:t>her </a:t>
            </a:r>
            <a:r>
              <a:rPr lang="en-US" dirty="0"/>
              <a:t>wings, but you were not willing!  </a:t>
            </a:r>
            <a:r>
              <a:rPr lang="en-US" baseline="30000" dirty="0"/>
              <a:t>38</a:t>
            </a:r>
            <a:r>
              <a:rPr lang="en-US" dirty="0"/>
              <a:t> "See! Your house is left to you desolate;  </a:t>
            </a:r>
            <a:r>
              <a:rPr lang="en-US" baseline="30000" dirty="0"/>
              <a:t>39</a:t>
            </a:r>
            <a:r>
              <a:rPr lang="en-US" dirty="0"/>
              <a:t> "for I say to you, you shall see Me no more till you say, 'Blessed </a:t>
            </a:r>
            <a:r>
              <a:rPr lang="en-US" i="1" dirty="0"/>
              <a:t>is </a:t>
            </a:r>
            <a:r>
              <a:rPr lang="en-US" dirty="0"/>
              <a:t>He who comes in the name of the LORD!' “</a:t>
            </a:r>
            <a:endParaRPr lang="en-US" dirty="0"/>
          </a:p>
        </p:txBody>
      </p:sp>
    </p:spTree>
    <p:extLst>
      <p:ext uri="{BB962C8B-B14F-4D97-AF65-F5344CB8AC3E}">
        <p14:creationId xmlns:p14="http://schemas.microsoft.com/office/powerpoint/2010/main" val="3398561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lvl="0"/>
            <a:r>
              <a:rPr lang="en-US" dirty="0" smtClean="0"/>
              <a:t>1. The </a:t>
            </a:r>
            <a:r>
              <a:rPr lang="en-US" dirty="0"/>
              <a:t>evil way needs to be exposed. </a:t>
            </a:r>
          </a:p>
          <a:p>
            <a:r>
              <a:rPr lang="en-US" dirty="0"/>
              <a:t> </a:t>
            </a:r>
          </a:p>
          <a:p>
            <a:r>
              <a:rPr lang="en-US" dirty="0"/>
              <a:t>Amos 5:15  Hate evil, love good;</a:t>
            </a:r>
          </a:p>
          <a:p>
            <a:r>
              <a:rPr lang="en-US" dirty="0"/>
              <a:t> </a:t>
            </a:r>
          </a:p>
          <a:p>
            <a:r>
              <a:rPr lang="en-US" dirty="0"/>
              <a:t>Romans 12:9 </a:t>
            </a:r>
            <a:r>
              <a:rPr lang="en-US" i="1" dirty="0"/>
              <a:t>Let </a:t>
            </a:r>
            <a:r>
              <a:rPr lang="en-US" dirty="0"/>
              <a:t>love </a:t>
            </a:r>
            <a:r>
              <a:rPr lang="en-US" i="1" dirty="0"/>
              <a:t>be </a:t>
            </a:r>
            <a:r>
              <a:rPr lang="en-US" dirty="0"/>
              <a:t>without hypocrisy. Abhor what is evil. Cling to what is good.</a:t>
            </a:r>
          </a:p>
          <a:p>
            <a:r>
              <a:rPr lang="en-US" dirty="0"/>
              <a:t> </a:t>
            </a:r>
          </a:p>
          <a:p>
            <a:r>
              <a:rPr lang="en-US" dirty="0"/>
              <a:t>Ephesians 5:11  And have no fellowship with the unfruitful works of darkness, but rather expose </a:t>
            </a:r>
            <a:r>
              <a:rPr lang="en-US" i="1" dirty="0"/>
              <a:t>them.</a:t>
            </a:r>
            <a:endParaRPr lang="en-US" dirty="0"/>
          </a:p>
          <a:p>
            <a:r>
              <a:rPr lang="en-US" dirty="0"/>
              <a:t> </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2381</TotalTime>
  <Words>2151</Words>
  <Application>Microsoft Office PowerPoint</Application>
  <PresentationFormat>On-screen Show (4:3)</PresentationFormat>
  <Paragraphs>84</Paragraphs>
  <Slides>43</Slides>
  <Notes>43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Tahoma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65</cp:revision>
  <dcterms:created xsi:type="dcterms:W3CDTF">2006-12-19T00:50:39Z</dcterms:created>
  <dcterms:modified xsi:type="dcterms:W3CDTF">2015-08-01T20:51:41Z</dcterms:modified>
</cp:coreProperties>
</file>